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71" autoAdjust="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5C1F00-8EB5-4A62-BEC3-00A142005733}" type="datetimeFigureOut">
              <a:rPr lang="pl-PL" smtClean="0"/>
              <a:pPr/>
              <a:t>2017-05-28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B12626-6188-4E50-9F6E-2D1D58C8CFC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8572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Zachęcamy przyszłe pokolenia do czytania książek</a:t>
            </a:r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643470" cy="30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a 5"/>
          <p:cNvSpPr/>
          <p:nvPr/>
        </p:nvSpPr>
        <p:spPr>
          <a:xfrm>
            <a:off x="5286380" y="5500702"/>
            <a:ext cx="3500462" cy="10715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Nieziemscy </a:t>
            </a:r>
            <a:r>
              <a:rPr lang="pl-PL" dirty="0">
                <a:solidFill>
                  <a:schemeClr val="tx1"/>
                </a:solidFill>
              </a:rPr>
              <a:t>C</a:t>
            </a:r>
            <a:r>
              <a:rPr lang="pl-PL" dirty="0" smtClean="0">
                <a:solidFill>
                  <a:schemeClr val="tx1"/>
                </a:solidFill>
              </a:rPr>
              <a:t>zytelnicy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z Niebylca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0096">
            <a:off x="860729" y="2464984"/>
            <a:ext cx="2285983" cy="34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1072">
            <a:off x="5897983" y="2305425"/>
            <a:ext cx="228601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142860" y="214290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Księga naszych najciekawszych książek i list do przyszłych czytelników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86058"/>
            <a:ext cx="23574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Tworzenie „zachęt” do przeczytania  wybranych książek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3500462" cy="2333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500462" cy="2333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357694"/>
            <a:ext cx="3429024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71612" y="428604"/>
            <a:ext cx="6000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Efekty naszej pracy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71801" y="3000373"/>
            <a:ext cx="300039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5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357297"/>
            <a:ext cx="321471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214818"/>
            <a:ext cx="3286148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286256"/>
            <a:ext cx="3213090" cy="21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15339" y="357166"/>
            <a:ext cx="6513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Wykonanie kapsuły czasu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22707" y="2351477"/>
            <a:ext cx="4250563" cy="283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143248"/>
            <a:ext cx="4857784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4069" y="428604"/>
            <a:ext cx="8295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Umieszczenie „Księgi” w kapsule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357553" cy="223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357586" cy="22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34290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34290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75303" y="2468243"/>
            <a:ext cx="3236641" cy="21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257862" y="500042"/>
            <a:ext cx="8628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Przekazanie kapsuły do biblioteki</a:t>
            </a: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szkolnej</a:t>
            </a:r>
            <a:endParaRPr lang="pl-PL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14346" y="2500306"/>
            <a:ext cx="3000397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57694"/>
            <a:ext cx="3357586" cy="223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4473" y="275034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42860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Przekazanie </a:t>
            </a: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Pani </a:t>
            </a: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Dyrektor klucza </a:t>
            </a:r>
            <a:endParaRPr lang="pl-PL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od kapsuły </a:t>
            </a:r>
            <a:endParaRPr lang="pl-PL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286544" cy="419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5254" y="357166"/>
            <a:ext cx="8948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Otworzenie kapsuły nastąpi </a:t>
            </a: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 2022 </a:t>
            </a:r>
            <a:r>
              <a:rPr lang="pl-PL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4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roku</a:t>
            </a:r>
            <a:endParaRPr lang="pl-PL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4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463" y="1785926"/>
            <a:ext cx="6215074" cy="414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57</Words>
  <Application>Microsoft Office PowerPoint</Application>
  <PresentationFormat>Pokaz na ekranie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wlasciciel</dc:creator>
  <cp:lastModifiedBy>wlasciciel</cp:lastModifiedBy>
  <cp:revision>8</cp:revision>
  <dcterms:created xsi:type="dcterms:W3CDTF">2017-05-28T17:19:38Z</dcterms:created>
  <dcterms:modified xsi:type="dcterms:W3CDTF">2017-05-28T18:32:33Z</dcterms:modified>
</cp:coreProperties>
</file>